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99" r:id="rId4"/>
    <p:sldId id="301" r:id="rId5"/>
    <p:sldId id="293" r:id="rId6"/>
    <p:sldId id="295" r:id="rId7"/>
    <p:sldId id="298" r:id="rId8"/>
    <p:sldId id="302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27-3-2019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27/3/19</a:t>
            </a:fld>
            <a:endParaRPr lang="mr-IN"/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1.2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Machthebbers in Europa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indent="-342900"/>
            <a:r>
              <a:rPr lang="nl-NL" dirty="0"/>
              <a:t>hoe Nederland werd bestuurd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de Franse koning heel machtig werd</a:t>
            </a:r>
          </a:p>
          <a:p>
            <a:pPr marL="0" lvl="0" indent="0">
              <a:buNone/>
            </a:pPr>
            <a:endParaRPr lang="nl-NL" dirty="0"/>
          </a:p>
          <a:p>
            <a:pPr marL="342900" lvl="0" indent="-342900"/>
            <a:r>
              <a:rPr lang="nl-NL" dirty="0"/>
              <a:t>hoe de Engelse koning minder machtig werd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met welke landen Nederland in oorlog was</a:t>
            </a:r>
          </a:p>
          <a:p>
            <a:pPr marL="342900" lvl="0" indent="-342900"/>
            <a:endParaRPr lang="nl-NL" dirty="0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(1) het streven van vorsten naar absolute macht (2) burgerlijk bestuur en stedelijke cultuur in Nederland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bestuur van de Republiek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592376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De Republiek bestond uit zeven zelfstandige gewesten die samenwerkten in de Staten-Generaal.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bestuurders in steden, gewesten en Staten-Generaal werden </a:t>
            </a:r>
            <a:r>
              <a:rPr lang="nl-NL" dirty="0">
                <a:solidFill>
                  <a:srgbClr val="FF0000"/>
                </a:solidFill>
              </a:rPr>
              <a:t>regenten </a:t>
            </a:r>
            <a:r>
              <a:rPr lang="nl-NL" dirty="0"/>
              <a:t>genoemd. Deze mannen kwamen uit de adel en rijke burgerij en vormden een </a:t>
            </a:r>
            <a:r>
              <a:rPr lang="nl-NL" dirty="0">
                <a:solidFill>
                  <a:srgbClr val="FF0000"/>
                </a:solidFill>
              </a:rPr>
              <a:t>oligarchie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(vervolg op volgende dia)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tijd van regenten en vorsten: </a:t>
            </a:r>
            <a:r>
              <a:rPr lang="nl-NL" dirty="0">
                <a:solidFill>
                  <a:srgbClr val="FFFFFF"/>
                </a:solidFill>
              </a:rPr>
              <a:t>zesde tijdvak (1600-1700)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regent: </a:t>
            </a:r>
            <a:r>
              <a:rPr lang="nl-NL" dirty="0">
                <a:solidFill>
                  <a:srgbClr val="FFFFFF"/>
                </a:solidFill>
              </a:rPr>
              <a:t>bestuurder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oligarchie: </a:t>
            </a:r>
            <a:r>
              <a:rPr lang="nl-NL" dirty="0">
                <a:solidFill>
                  <a:srgbClr val="FFFFFF"/>
                </a:solidFill>
              </a:rPr>
              <a:t>regering van een kleine groep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8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592376" cy="752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hoogste regent was de </a:t>
            </a:r>
            <a:r>
              <a:rPr lang="nl-NL" dirty="0">
                <a:solidFill>
                  <a:srgbClr val="FF0000"/>
                </a:solidFill>
              </a:rPr>
              <a:t>stadhouder</a:t>
            </a:r>
            <a:r>
              <a:rPr lang="nl-NL" dirty="0"/>
              <a:t>: 1 vertegenwoordiger van de vorst in een gewest (tot 1581) 2 in de Republiek de hoogste regent in dienst van de gewesten, onder meer als bevelhebber.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stadhouders kwamen vanaf het begin van de Republiek uit het Huis van Oranje en ze hadden vrij veel macht. </a:t>
            </a:r>
          </a:p>
          <a:p>
            <a:pPr marL="0" lvl="0" indent="0">
              <a:buNone/>
            </a:pPr>
            <a:r>
              <a:rPr lang="nl-NL" dirty="0"/>
              <a:t>Het burgerlijk bestuur in Nederland is een </a:t>
            </a:r>
            <a:r>
              <a:rPr lang="nl-NL" b="1" dirty="0"/>
              <a:t>kenmerkend aspect </a:t>
            </a:r>
            <a:r>
              <a:rPr lang="nl-NL" dirty="0"/>
              <a:t>van de tijd van regenten en vorsten.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062" y="2514517"/>
            <a:ext cx="6593158" cy="46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6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Franse koning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de </a:t>
            </a:r>
            <a:r>
              <a:rPr lang="nl-NL" dirty="0">
                <a:solidFill>
                  <a:srgbClr val="FF0000"/>
                </a:solidFill>
              </a:rPr>
              <a:t>tijd van regenten en vorsten</a:t>
            </a:r>
            <a:r>
              <a:rPr lang="nl-NL" dirty="0"/>
              <a:t> hadden de meeste Europese landen een vorst.</a:t>
            </a:r>
          </a:p>
          <a:p>
            <a:pPr marL="0" indent="0">
              <a:buNone/>
            </a:pPr>
            <a:r>
              <a:rPr lang="nl-NL" dirty="0"/>
              <a:t>Lodewijk XIV streefde in eigen land naar </a:t>
            </a:r>
            <a:r>
              <a:rPr lang="nl-NL" dirty="0">
                <a:solidFill>
                  <a:srgbClr val="FF0000"/>
                </a:solidFill>
              </a:rPr>
              <a:t>absolutisme</a:t>
            </a:r>
            <a:r>
              <a:rPr lang="nl-NL" dirty="0"/>
              <a:t>. Zijn </a:t>
            </a:r>
            <a:r>
              <a:rPr lang="nl-NL" dirty="0">
                <a:solidFill>
                  <a:srgbClr val="FF0000"/>
                </a:solidFill>
              </a:rPr>
              <a:t>ministers</a:t>
            </a:r>
            <a:r>
              <a:rPr lang="nl-NL" dirty="0"/>
              <a:t> mochten hem alleen advies geven.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Om zijn macht te vergroten, schafte hij de</a:t>
            </a:r>
          </a:p>
          <a:p>
            <a:pPr marL="0" indent="0">
              <a:buNone/>
            </a:pPr>
            <a:r>
              <a:rPr lang="nl-NL" dirty="0"/>
              <a:t>rechten van de protestanten af. Ook voerde hij vaak oorlog om het grondgebied uit te breiden.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Het streven van vorsten naar absolute macht is een </a:t>
            </a:r>
            <a:r>
              <a:rPr lang="nl-NL" b="1" dirty="0"/>
              <a:t>kenmerkend aspect </a:t>
            </a:r>
            <a:r>
              <a:rPr lang="nl-NL" dirty="0"/>
              <a:t>van de tijd van regenten en vorsten.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tijd van regenten en vorsten: </a:t>
            </a:r>
            <a:r>
              <a:rPr lang="nl-NL" dirty="0">
                <a:solidFill>
                  <a:srgbClr val="FFFFFF"/>
                </a:solidFill>
              </a:rPr>
              <a:t>zesde tijdvak (1600-1700)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absolutisme: </a:t>
            </a:r>
            <a:r>
              <a:rPr lang="nl-NL" dirty="0">
                <a:solidFill>
                  <a:srgbClr val="FFFFFF"/>
                </a:solidFill>
              </a:rPr>
              <a:t>regeringssysteem waarin de vorst onbeperkte macht heeft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minister: </a:t>
            </a:r>
            <a:r>
              <a:rPr lang="nl-NL" dirty="0">
                <a:solidFill>
                  <a:srgbClr val="FFFFFF"/>
                </a:solidFill>
              </a:rPr>
              <a:t>hoogste dienaar van een staat, lid van een regering</a:t>
            </a: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Paleis van Versailles (</a:t>
            </a:r>
            <a:r>
              <a:rPr lang="nl-NL" dirty="0" err="1"/>
              <a:t>Patel</a:t>
            </a:r>
            <a:r>
              <a:rPr lang="nl-NL" dirty="0"/>
              <a:t>, 1688)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74" y="2077836"/>
            <a:ext cx="11712230" cy="8445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Engelse koning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592376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De Engelse koningen streefden ook naar absolute macht. Het lukte een aantal koningen om het parlement opzij te schuiven. Maar eind 17e eeuw werd de macht van de Engelse koning beperkt.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In 1689 werd de Nederlandse prins Willem III van Oranje koning van Engeland. Hij kreeg de kroon van het parlement als </a:t>
            </a:r>
            <a:r>
              <a:rPr lang="nl-NL" dirty="0">
                <a:solidFill>
                  <a:srgbClr val="FF0000"/>
                </a:solidFill>
              </a:rPr>
              <a:t>symbool</a:t>
            </a:r>
            <a:r>
              <a:rPr lang="nl-NL" dirty="0"/>
              <a:t>: iets met een bepaalde betekenis.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Hij en zijn opvolgers moesten voortaan toestemming van het parlement hebben voor belangrijke besluiten.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349" y="2514517"/>
            <a:ext cx="6506871" cy="47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Nederland in oorlog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592376" cy="7527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l-NL" dirty="0"/>
              <a:t>Dankzij de welvaart had de Republiek een sterk leger en kon ze de oorlog tegen Spanje volhouden.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Tijdens de Tachtigjarige Oorlog had de rechtsgeleerde Hugo de Groot nagedacht over oorlog en vrede. Staten moesten zich ook tijdens oorlogen aan regels houden.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Na de Tachtigjarige Oorlog voerde de Republiek oorlogen op zee tegen Engeland. De Franse koning Lodewijk XIV viel in 1672 de Republiek aan, samen met Engeland en twee Duitse staten.</a:t>
            </a:r>
          </a:p>
          <a:p>
            <a:pPr marL="0" lv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Stadhouder Willem III versloeg de Engelsen en de Franse legers. De Republiek was gered.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055" y="2514517"/>
            <a:ext cx="5586660" cy="65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3537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1407</TotalTime>
  <Words>499</Words>
  <Application>Microsoft Office PowerPoint</Application>
  <PresentationFormat>Aangepast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 Paragraaf 1.2  Machthebbers in Europa</vt:lpstr>
      <vt:lpstr>In deze presentatie leer je:</vt:lpstr>
      <vt:lpstr>Het bestuur van de Republiek</vt:lpstr>
      <vt:lpstr>PowerPoint-presentatie</vt:lpstr>
      <vt:lpstr>De Franse koning</vt:lpstr>
      <vt:lpstr>Paleis van Versailles (Patel, 1688)</vt:lpstr>
      <vt:lpstr>De Engelse koning</vt:lpstr>
      <vt:lpstr>Nederland in oorlog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Henk Botter</cp:lastModifiedBy>
  <cp:revision>157</cp:revision>
  <dcterms:created xsi:type="dcterms:W3CDTF">2017-10-11T07:53:32Z</dcterms:created>
  <dcterms:modified xsi:type="dcterms:W3CDTF">2019-03-27T18:06:42Z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